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tableStyles" Target="tableStyles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e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6400800" cy="25908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A One Week Faculty Development Program</a:t>
            </a:r>
          </a:p>
          <a:p>
            <a:r>
              <a:rPr lang="en-US" dirty="0">
                <a:solidFill>
                  <a:srgbClr val="00B050"/>
                </a:solidFill>
              </a:rPr>
              <a:t> on</a:t>
            </a:r>
          </a:p>
          <a:p>
            <a:r>
              <a:rPr lang="en-US" dirty="0">
                <a:solidFill>
                  <a:srgbClr val="00B050"/>
                </a:solidFill>
              </a:rPr>
              <a:t>“Computational Approaches Applied to Drug Discovery and Drug Product Development”</a:t>
            </a:r>
          </a:p>
          <a:p>
            <a:r>
              <a:rPr lang="en-US" dirty="0">
                <a:solidFill>
                  <a:srgbClr val="00B050"/>
                </a:solidFill>
              </a:rPr>
              <a:t>     16-05-2022 to 22-05-2022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1"/>
            <a:ext cx="8153400" cy="1524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M.A.M COLLEGE OF PHARMACY, KESANUPALLI, NARASARAOPET</a:t>
            </a:r>
          </a:p>
        </p:txBody>
      </p:sp>
      <p:pic>
        <p:nvPicPr>
          <p:cNvPr id="5" name="Picture 4" descr="log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1371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ipa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1" y="914400"/>
            <a:ext cx="16002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19200" y="3886200"/>
            <a:ext cx="6248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RESOURCE PERSON:</a:t>
            </a: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Dr.Y.Narasimha Rao, M.Pharm.,PhD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Professor and HOD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Department of Pharmacology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EVIDENCE BASED AYURVEDA DRUG DEVELOPMENT PROCESS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61436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8" name="AutoShape 4" descr="PDF) Identification of ayurvedic medicinal plants by image processing of  leaf samp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Modern Science Backs Up Ancient Knowledge Of Ayurveda - Behind the Ben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343400" cy="3429000"/>
          </a:xfrm>
          <a:prstGeom prst="rect">
            <a:avLst/>
          </a:prstGeom>
          <a:noFill/>
        </p:spPr>
      </p:pic>
      <p:pic>
        <p:nvPicPr>
          <p:cNvPr id="1032" name="Picture 8" descr="Ayurvedic Medicine: In Depth | NCCI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429000"/>
            <a:ext cx="48006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534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399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56</Words>
  <Application>Microsoft Office PowerPoint</Application>
  <PresentationFormat>On-screen Show (4:3)</PresentationFormat>
  <Paragraphs>11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M.A.M COLLEGE OF PHARMACY, KESANUPALLI, NARASARAOPET</vt:lpstr>
      <vt:lpstr>EVIDENCE BASED AYURVEDA DRUG DEVELOPMENT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M.A.M COLLEGE OF PHARMACY, KESANUPALLI, NARASARAOPET</dc:title>
  <dc:creator>DELL</dc:creator>
  <cp:lastModifiedBy>Unknown User</cp:lastModifiedBy>
  <cp:revision>71</cp:revision>
  <dcterms:created xsi:type="dcterms:W3CDTF">2006-08-16T00:00:00Z</dcterms:created>
  <dcterms:modified xsi:type="dcterms:W3CDTF">2023-05-28T16:29:38Z</dcterms:modified>
</cp:coreProperties>
</file>